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varScale="1">
        <p:scale>
          <a:sx n="85" d="100"/>
          <a:sy n="85" d="100"/>
        </p:scale>
        <p:origin x="518" y="72"/>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IN"/>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IN"/>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IN"/>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IN"/>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IN"/>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11/13/2021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11/13/2021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376792" y="1905003"/>
            <a:ext cx="9435241" cy="1625599"/>
          </a:xfrm>
        </p:spPr>
        <p:txBody>
          <a:bodyPr>
            <a:normAutofit/>
          </a:bodyPr>
          <a:lstStyle>
            <a:lvl1pPr algn="ctr">
              <a:lnSpc>
                <a:spcPct val="90000"/>
              </a:lnSpc>
              <a:defRPr sz="4800">
                <a:solidFill>
                  <a:schemeClr val="tx2"/>
                </a:solidFill>
              </a:defRPr>
            </a:lvl1pPr>
          </a:lstStyle>
          <a:p>
            <a:r>
              <a:rPr lang="en-US"/>
              <a:t>Click to edit Master title style</a:t>
            </a:r>
            <a:endParaRPr/>
          </a:p>
        </p:txBody>
      </p:sp>
      <p:sp>
        <p:nvSpPr>
          <p:cNvPr id="3" name="Subtitle 2"/>
          <p:cNvSpPr>
            <a:spLocks noGrp="1"/>
          </p:cNvSpPr>
          <p:nvPr>
            <p:ph type="subTitle" idx="1"/>
          </p:nvPr>
        </p:nvSpPr>
        <p:spPr>
          <a:xfrm>
            <a:off x="1382103" y="3657123"/>
            <a:ext cx="9429931" cy="991077"/>
          </a:xfrm>
        </p:spPr>
        <p:txBody>
          <a:bodyPr>
            <a:normAutofit/>
          </a:bodyPr>
          <a:lstStyle>
            <a:lvl1pPr marL="0" indent="0" algn="ctr">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lvl1pPr>
              <a:defRPr>
                <a:solidFill>
                  <a:schemeClr val="tx2"/>
                </a:solidFill>
              </a:defRPr>
            </a:lvl1pPr>
          </a:lstStyle>
          <a:p>
            <a:endParaRPr/>
          </a:p>
        </p:txBody>
      </p:sp>
      <p:sp>
        <p:nvSpPr>
          <p:cNvPr id="4" name="Date Placeholder 3"/>
          <p:cNvSpPr>
            <a:spLocks noGrp="1"/>
          </p:cNvSpPr>
          <p:nvPr>
            <p:ph type="dt" sz="half" idx="10"/>
          </p:nvPr>
        </p:nvSpPr>
        <p:spPr/>
        <p:txBody>
          <a:bodyPr/>
          <a:lstStyle>
            <a:lvl1pPr>
              <a:defRPr>
                <a:solidFill>
                  <a:schemeClr val="tx2"/>
                </a:solidFill>
              </a:defRPr>
            </a:lvl1pPr>
          </a:lstStyle>
          <a:p>
            <a:fld id="{8E36636D-D922-432D-A958-524484B5923D}" type="datetimeFigureOut">
              <a:rPr lang="en-US"/>
              <a:pPr/>
              <a:t>11/13/2021</a:t>
            </a:fld>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DF28FB93-0A08-4E7D-8E63-9EFA29F1E093}" type="slidenum">
              <a:rPr/>
              <a:pPr/>
              <a:t>‹#›</a:t>
            </a:fld>
            <a:endParaRPr/>
          </a:p>
        </p:txBody>
      </p:sp>
      <p:grpSp>
        <p:nvGrpSpPr>
          <p:cNvPr id="7" name="Group 6"/>
          <p:cNvGrpSpPr/>
          <p:nvPr/>
        </p:nvGrpSpPr>
        <p:grpSpPr>
          <a:xfrm>
            <a:off x="1218882" y="1600200"/>
            <a:ext cx="9739746" cy="73152"/>
            <a:chOff x="914400" y="1200150"/>
            <a:chExt cx="7306712" cy="54864"/>
          </a:xfrm>
        </p:grpSpPr>
        <p:sp>
          <p:nvSpPr>
            <p:cNvPr id="8" name="Oval 7"/>
            <p:cNvSpPr/>
            <p:nvPr/>
          </p:nvSpPr>
          <p:spPr>
            <a:xfrm>
              <a:off x="8166248"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Oval 8"/>
            <p:cNvSpPr/>
            <p:nvPr/>
          </p:nvSpPr>
          <p:spPr>
            <a:xfrm>
              <a:off x="914400" y="12001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0" name="Group 9"/>
            <p:cNvGrpSpPr/>
            <p:nvPr/>
          </p:nvGrpSpPr>
          <p:grpSpPr>
            <a:xfrm>
              <a:off x="1036847" y="1207626"/>
              <a:ext cx="7074290" cy="38998"/>
              <a:chOff x="2141408" y="1752956"/>
              <a:chExt cx="7315200" cy="38998"/>
            </a:xfrm>
            <a:solidFill>
              <a:schemeClr val="tx2"/>
            </a:solidFill>
          </p:grpSpPr>
          <p:cxnSp>
            <p:nvCxnSpPr>
              <p:cNvPr id="11" name="Straight Connector 10"/>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1218882" y="4851400"/>
            <a:ext cx="9739746" cy="73152"/>
            <a:chOff x="914400" y="3638550"/>
            <a:chExt cx="7306712" cy="54864"/>
          </a:xfrm>
        </p:grpSpPr>
        <p:sp>
          <p:nvSpPr>
            <p:cNvPr id="14" name="Oval 13"/>
            <p:cNvSpPr/>
            <p:nvPr/>
          </p:nvSpPr>
          <p:spPr>
            <a:xfrm>
              <a:off x="8166248"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Oval 14"/>
            <p:cNvSpPr/>
            <p:nvPr/>
          </p:nvSpPr>
          <p:spPr>
            <a:xfrm>
              <a:off x="914400" y="3638550"/>
              <a:ext cx="54864" cy="54864"/>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6" name="Group 15"/>
            <p:cNvGrpSpPr/>
            <p:nvPr/>
          </p:nvGrpSpPr>
          <p:grpSpPr>
            <a:xfrm>
              <a:off x="1036847" y="3646026"/>
              <a:ext cx="7074290" cy="38998"/>
              <a:chOff x="2141408" y="1752956"/>
              <a:chExt cx="7315200" cy="38998"/>
            </a:xfrm>
            <a:solidFill>
              <a:schemeClr val="tx2"/>
            </a:solidFill>
          </p:grpSpPr>
          <p:cxnSp>
            <p:nvCxnSpPr>
              <p:cNvPr id="17" name="Straight Connector 16"/>
              <p:cNvCxnSpPr/>
              <p:nvPr/>
            </p:nvCxnSpPr>
            <p:spPr>
              <a:xfrm>
                <a:off x="2141408" y="1752956"/>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41408" y="1791954"/>
                <a:ext cx="7315200" cy="0"/>
              </a:xfrm>
              <a:prstGeom prst="line">
                <a:avLst/>
              </a:prstGeom>
              <a:grpFill/>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4376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11/13/2021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2232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4563" y="434975"/>
            <a:ext cx="1168400" cy="566102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11/13/2021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08570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11/13/2021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4990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8E36636D-D922-432D-A958-524484B5923D}" type="datetimeFigureOut">
              <a:rPr lang="en-US"/>
              <a:pPr/>
              <a:t>11/13/2021</a:t>
            </a:fld>
            <a:endParaRPr/>
          </a:p>
        </p:txBody>
      </p:sp>
      <p:sp>
        <p:nvSpPr>
          <p:cNvPr id="6" name="Slide Number Placeholder 5"/>
          <p:cNvSpPr>
            <a:spLocks noGrp="1"/>
          </p:cNvSpPr>
          <p:nvPr>
            <p:ph type="sldNum" sz="quarter" idx="12"/>
          </p:nvPr>
        </p:nvSpPr>
        <p:spPr/>
        <p:txBody>
          <a:bodyPr/>
          <a:lstStyle/>
          <a:p>
            <a:fld id="{DF28FB93-0A08-4E7D-8E63-9EFA29F1E093}" type="slidenum">
              <a:rPr/>
              <a:pPr/>
              <a:t>‹#›</a:t>
            </a:fld>
            <a:endParaRPr/>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11/13/2021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86077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8E36636D-D922-432D-A958-524484B5923D}" type="datetimeFigureOut">
              <a:rPr lang="en-US"/>
              <a:pPr/>
              <a:t>11/13/2021</a:t>
            </a:fld>
            <a:endParaRPr/>
          </a:p>
        </p:txBody>
      </p:sp>
      <p:sp>
        <p:nvSpPr>
          <p:cNvPr id="9" name="Slide Number Placeholder 8"/>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3742583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8E36636D-D922-432D-A958-524484B5923D}" type="datetimeFigureOut">
              <a:rPr lang="en-US"/>
              <a:pPr/>
              <a:t>11/13/2021</a:t>
            </a:fld>
            <a:endParaRPr/>
          </a:p>
        </p:txBody>
      </p:sp>
      <p:sp>
        <p:nvSpPr>
          <p:cNvPr id="5" name="Slide Number Placeholder 4"/>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8E36636D-D922-432D-A958-524484B5923D}" type="datetimeFigureOut">
              <a:rPr lang="en-US"/>
              <a:pPr/>
              <a:t>11/13/2021</a:t>
            </a:fld>
            <a:endParaRPr/>
          </a:p>
        </p:txBody>
      </p:sp>
      <p:sp>
        <p:nvSpPr>
          <p:cNvPr id="4" name="Slide Number Placeholder 3"/>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11/13/2021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lvl1pPr algn="l">
              <a:defRPr sz="3200" b="0"/>
            </a:lvl1pPr>
          </a:lstStyle>
          <a:p>
            <a:r>
              <a:rPr lang="en-US"/>
              <a:t>Click to edit Master title style</a:t>
            </a:r>
            <a:endParaRP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8E36636D-D922-432D-A958-524484B5923D}" type="datetimeFigureOut">
              <a:rPr lang="en-US"/>
              <a:pPr/>
              <a:t>11/13/2021</a:t>
            </a:fld>
            <a:endParaRPr/>
          </a:p>
        </p:txBody>
      </p:sp>
      <p:sp>
        <p:nvSpPr>
          <p:cNvPr id="7" name="Slide Number Placeholder 6"/>
          <p:cNvSpPr>
            <a:spLocks noGrp="1"/>
          </p:cNvSpPr>
          <p:nvPr>
            <p:ph type="sldNum" sz="quarter" idx="12"/>
          </p:nvPr>
        </p:nvSpPr>
        <p:spPr/>
        <p:txBody>
          <a:bodyPr/>
          <a:lstStyle/>
          <a:p>
            <a:fld id="{DF28FB93-0A08-4E7D-8E63-9EFA29F1E093}" type="slidenum">
              <a:rPr/>
              <a:pPr/>
              <a:t>‹#›</a:t>
            </a:fld>
            <a:endParaRPr/>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88825" cy="6858000"/>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sz="2400"/>
          </a:p>
        </p:txBody>
      </p:sp>
      <p:sp>
        <p:nvSpPr>
          <p:cNvPr id="8" name="Rounded Rectangle 7"/>
          <p:cNvSpPr/>
          <p:nvPr/>
        </p:nvSpPr>
        <p:spPr>
          <a:xfrm>
            <a:off x="304721" y="301752"/>
            <a:ext cx="11579384" cy="6254496"/>
          </a:xfrm>
          <a:prstGeom prst="roundRect">
            <a:avLst>
              <a:gd name="adj" fmla="val 2341"/>
            </a:avLst>
          </a:prstGeom>
          <a:solidFill>
            <a:srgbClr val="FFFFFF"/>
          </a:solidFill>
          <a:ln>
            <a:noFill/>
          </a:ln>
          <a:effectLst>
            <a:innerShdw blurRad="508000">
              <a:srgbClr val="FFD14B">
                <a:alpha val="69804"/>
              </a:srgbClr>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8E36636D-D922-432D-A958-524484B5923D}" type="datetimeFigureOut">
              <a:rPr lang="en-US"/>
              <a:pPr/>
              <a:t>11/13/2021</a:t>
            </a:fld>
            <a:endParaRPr/>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a:pPr/>
              <a:t>‹#›</a:t>
            </a:fld>
            <a:endParaRPr/>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spcBef>
          <a:spcPct val="0"/>
        </a:spcBef>
        <a:buNone/>
        <a:defRPr sz="3200" kern="1200">
          <a:solidFill>
            <a:schemeClr val="tx1"/>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6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6" name="TextBox 5"/>
          <p:cNvSpPr txBox="1"/>
          <p:nvPr/>
        </p:nvSpPr>
        <p:spPr>
          <a:xfrm>
            <a:off x="8609012" y="5715000"/>
            <a:ext cx="2467727" cy="400110"/>
          </a:xfrm>
          <a:prstGeom prst="rect">
            <a:avLst/>
          </a:prstGeom>
          <a:noFill/>
        </p:spPr>
        <p:txBody>
          <a:bodyPr wrap="none" rtlCol="0">
            <a:spAutoFit/>
          </a:bodyPr>
          <a:lstStyle/>
          <a:p>
            <a:r>
              <a:rPr lang="en-IN" sz="2000" dirty="0" smtClean="0"/>
              <a:t>Submitted by Piyush</a:t>
            </a:r>
            <a:endParaRPr lang="en-IN" sz="2000"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Exploratory Data Analysis (EDA)</a:t>
            </a:r>
          </a:p>
        </p:txBody>
      </p:sp>
      <p:graphicFrame>
        <p:nvGraphicFramePr>
          <p:cNvPr id="2" name="Table 2">
            <a:extLst>
              <a:ext uri="{FF2B5EF4-FFF2-40B4-BE49-F238E27FC236}">
                <a16:creationId xmlns:a16="http://schemas.microsoft.com/office/drawing/2014/main" xmlns="" id="{DF132E6B-034B-4861-85A5-FE16B1EBFAD0}"/>
              </a:ext>
            </a:extLst>
          </p:cNvPr>
          <p:cNvGraphicFramePr>
            <a:graphicFrameLocks noGrp="1"/>
          </p:cNvGraphicFramePr>
          <p:nvPr>
            <p:ph idx="1"/>
            <p:extLst>
              <p:ext uri="{D42A27DB-BD31-4B8C-83A1-F6EECF244321}">
                <p14:modId xmlns:p14="http://schemas.microsoft.com/office/powerpoint/2010/main" val="1884764304"/>
              </p:ext>
            </p:extLst>
          </p:nvPr>
        </p:nvGraphicFramePr>
        <p:xfrm>
          <a:off x="1219519" y="1836325"/>
          <a:ext cx="9750424" cy="366268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xmlns="" val="2127632986"/>
                    </a:ext>
                  </a:extLst>
                </a:gridCol>
                <a:gridCol w="7159624">
                  <a:extLst>
                    <a:ext uri="{9D8B030D-6E8A-4147-A177-3AD203B41FA5}">
                      <a16:colId xmlns:a16="http://schemas.microsoft.com/office/drawing/2014/main" xmlns=""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xmlns="" val="1016013338"/>
                  </a:ext>
                </a:extLst>
              </a:tr>
              <a:tr h="370840">
                <a:tc>
                  <a:txBody>
                    <a:bodyPr/>
                    <a:lstStyle/>
                    <a:p>
                      <a:r>
                        <a:rPr lang="en-US" dirty="0"/>
                        <a:t>Hardware</a:t>
                      </a:r>
                      <a:endParaRPr lang="en-IN" dirty="0"/>
                    </a:p>
                  </a:txBody>
                  <a:tcPr/>
                </a:tc>
                <a:tc>
                  <a:txBody>
                    <a:bodyPr/>
                    <a:lstStyle/>
                    <a:p>
                      <a:r>
                        <a:rPr lang="en-US" dirty="0"/>
                        <a:t>RAM: 8 GB</a:t>
                      </a:r>
                    </a:p>
                    <a:p>
                      <a:r>
                        <a:rPr lang="en-US" dirty="0"/>
                        <a:t>CPU : </a:t>
                      </a:r>
                      <a:r>
                        <a:rPr lang="en-US" dirty="0" smtClean="0"/>
                        <a:t>Intel(R) Core(TM) i5-9300H CPU @ 2.40GHz</a:t>
                      </a:r>
                      <a:endParaRPr lang="en-US" dirty="0"/>
                    </a:p>
                    <a:p>
                      <a:r>
                        <a:rPr lang="en-US" dirty="0"/>
                        <a:t>GPU : </a:t>
                      </a:r>
                      <a:r>
                        <a:rPr lang="en-US" dirty="0" smtClean="0"/>
                        <a:t>Intel(R)</a:t>
                      </a:r>
                      <a:r>
                        <a:rPr lang="en-US" baseline="0" dirty="0" smtClean="0"/>
                        <a:t> UHD Graphics 630</a:t>
                      </a:r>
                      <a:r>
                        <a:rPr lang="en-US" dirty="0" smtClean="0"/>
                        <a:t> </a:t>
                      </a:r>
                      <a:r>
                        <a:rPr lang="en-US" dirty="0"/>
                        <a:t>and</a:t>
                      </a:r>
                    </a:p>
                    <a:p>
                      <a:r>
                        <a:rPr lang="en-US" dirty="0"/>
                        <a:t>           NVIDIA GeForce GTX </a:t>
                      </a:r>
                      <a:r>
                        <a:rPr lang="en-US" dirty="0" smtClean="0"/>
                        <a:t>1050</a:t>
                      </a:r>
                      <a:endParaRPr lang="en-IN" dirty="0"/>
                    </a:p>
                  </a:txBody>
                  <a:tcPr/>
                </a:tc>
                <a:extLst>
                  <a:ext uri="{0D108BD9-81ED-4DB2-BD59-A6C34878D82A}">
                    <a16:rowId xmlns:a16="http://schemas.microsoft.com/office/drawing/2014/main" xmlns="" val="4250927230"/>
                  </a:ext>
                </a:extLst>
              </a:tr>
              <a:tr h="370840">
                <a:tc>
                  <a:txBody>
                    <a:bodyPr/>
                    <a:lstStyle/>
                    <a:p>
                      <a:r>
                        <a:rPr lang="en-US" dirty="0"/>
                        <a:t>Software</a:t>
                      </a:r>
                      <a:endParaRPr lang="en-IN" dirty="0"/>
                    </a:p>
                  </a:txBody>
                  <a:tcPr/>
                </a:tc>
                <a:tc>
                  <a:txBody>
                    <a:bodyPr/>
                    <a:lstStyle/>
                    <a:p>
                      <a:r>
                        <a:rPr lang="en-US" dirty="0"/>
                        <a:t>Programming language           : </a:t>
                      </a:r>
                      <a:r>
                        <a:rPr lang="en-US" dirty="0" smtClean="0"/>
                        <a:t>Python</a:t>
                      </a:r>
                    </a:p>
                    <a:p>
                      <a:endParaRPr lang="en-US" dirty="0"/>
                    </a:p>
                  </a:txBody>
                  <a:tcPr/>
                </a:tc>
                <a:extLst>
                  <a:ext uri="{0D108BD9-81ED-4DB2-BD59-A6C34878D82A}">
                    <a16:rowId xmlns:a16="http://schemas.microsoft.com/office/drawing/2014/main" xmlns=""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3694411694"/>
                  </a:ext>
                </a:extLst>
              </a:tr>
            </a:tbl>
          </a:graphicData>
        </a:graphic>
      </p:graphicFrame>
      <p:pic>
        <p:nvPicPr>
          <p:cNvPr id="4" name="Picture 3">
            <a:extLst>
              <a:ext uri="{FF2B5EF4-FFF2-40B4-BE49-F238E27FC236}">
                <a16:creationId xmlns:a16="http://schemas.microsoft.com/office/drawing/2014/main" xmlns="" id="{AEA46CDB-B80C-4F3A-B988-C97C24D79DDB}"/>
              </a:ext>
            </a:extLst>
          </p:cNvPr>
          <p:cNvPicPr>
            <a:picLocks noChangeAspect="1"/>
          </p:cNvPicPr>
          <p:nvPr/>
        </p:nvPicPr>
        <p:blipFill>
          <a:blip r:embed="rId2"/>
          <a:stretch>
            <a:fillRect/>
          </a:stretch>
        </p:blipFill>
        <p:spPr>
          <a:xfrm>
            <a:off x="5405570" y="4267201"/>
            <a:ext cx="1213114" cy="457200"/>
          </a:xfrm>
          <a:prstGeom prst="rect">
            <a:avLst/>
          </a:prstGeom>
        </p:spPr>
      </p:pic>
      <p:pic>
        <p:nvPicPr>
          <p:cNvPr id="7" name="Picture 6">
            <a:extLst>
              <a:ext uri="{FF2B5EF4-FFF2-40B4-BE49-F238E27FC236}">
                <a16:creationId xmlns:a16="http://schemas.microsoft.com/office/drawing/2014/main" xmlns="" id="{2D3A0B24-A7DD-4564-AF29-5922CAB7C4BB}"/>
              </a:ext>
            </a:extLst>
          </p:cNvPr>
          <p:cNvPicPr>
            <a:picLocks noChangeAspect="1"/>
          </p:cNvPicPr>
          <p:nvPr/>
        </p:nvPicPr>
        <p:blipFill>
          <a:blip r:embed="rId3"/>
          <a:stretch>
            <a:fillRect/>
          </a:stretch>
        </p:blipFill>
        <p:spPr>
          <a:xfrm>
            <a:off x="5405570" y="4924795"/>
            <a:ext cx="1213114" cy="451434"/>
          </a:xfrm>
          <a:prstGeom prst="rect">
            <a:avLst/>
          </a:prstGeom>
        </p:spPr>
      </p:pic>
      <p:pic>
        <p:nvPicPr>
          <p:cNvPr id="12" name="Picture 11">
            <a:extLst>
              <a:ext uri="{FF2B5EF4-FFF2-40B4-BE49-F238E27FC236}">
                <a16:creationId xmlns:a16="http://schemas.microsoft.com/office/drawing/2014/main" xmlns="" id="{797AB01E-8495-49FB-9923-E65F89C84377}"/>
              </a:ext>
            </a:extLst>
          </p:cNvPr>
          <p:cNvPicPr>
            <a:picLocks noChangeAspect="1"/>
          </p:cNvPicPr>
          <p:nvPr/>
        </p:nvPicPr>
        <p:blipFill>
          <a:blip r:embed="rId4"/>
          <a:stretch>
            <a:fillRect/>
          </a:stretch>
        </p:blipFill>
        <p:spPr>
          <a:xfrm>
            <a:off x="6973698" y="4273446"/>
            <a:ext cx="1828800" cy="450955"/>
          </a:xfrm>
          <a:prstGeom prst="rect">
            <a:avLst/>
          </a:prstGeom>
        </p:spPr>
      </p:pic>
      <p:pic>
        <p:nvPicPr>
          <p:cNvPr id="14" name="Picture 13">
            <a:extLst>
              <a:ext uri="{FF2B5EF4-FFF2-40B4-BE49-F238E27FC236}">
                <a16:creationId xmlns:a16="http://schemas.microsoft.com/office/drawing/2014/main" xmlns="" id="{4D95E0F9-1C42-407C-9499-C855518E08E2}"/>
              </a:ext>
            </a:extLst>
          </p:cNvPr>
          <p:cNvPicPr>
            <a:picLocks noChangeAspect="1"/>
          </p:cNvPicPr>
          <p:nvPr/>
        </p:nvPicPr>
        <p:blipFill>
          <a:blip r:embed="rId5"/>
          <a:stretch>
            <a:fillRect/>
          </a:stretch>
        </p:blipFill>
        <p:spPr>
          <a:xfrm>
            <a:off x="6973698" y="4924795"/>
            <a:ext cx="1828800" cy="450955"/>
          </a:xfrm>
          <a:prstGeom prst="rect">
            <a:avLst/>
          </a:prstGeom>
        </p:spPr>
      </p:pic>
      <p:pic>
        <p:nvPicPr>
          <p:cNvPr id="16" name="Picture 15">
            <a:extLst>
              <a:ext uri="{FF2B5EF4-FFF2-40B4-BE49-F238E27FC236}">
                <a16:creationId xmlns:a16="http://schemas.microsoft.com/office/drawing/2014/main" xmlns="" id="{49E77B53-454D-4916-A279-77393E97F8AE}"/>
              </a:ext>
            </a:extLst>
          </p:cNvPr>
          <p:cNvPicPr>
            <a:picLocks noChangeAspect="1"/>
          </p:cNvPicPr>
          <p:nvPr/>
        </p:nvPicPr>
        <p:blipFill>
          <a:blip r:embed="rId6"/>
          <a:stretch>
            <a:fillRect/>
          </a:stretch>
        </p:blipFill>
        <p:spPr>
          <a:xfrm>
            <a:off x="9201458" y="3429000"/>
            <a:ext cx="1603277" cy="522294"/>
          </a:xfrm>
          <a:prstGeom prst="rect">
            <a:avLst/>
          </a:prstGeom>
        </p:spPr>
      </p:pic>
      <p:pic>
        <p:nvPicPr>
          <p:cNvPr id="18" name="Picture 17">
            <a:extLst>
              <a:ext uri="{FF2B5EF4-FFF2-40B4-BE49-F238E27FC236}">
                <a16:creationId xmlns:a16="http://schemas.microsoft.com/office/drawing/2014/main" xmlns="" id="{DEA3B50F-56F7-4DCA-A624-CFE9DF2B1874}"/>
              </a:ext>
            </a:extLst>
          </p:cNvPr>
          <p:cNvPicPr>
            <a:picLocks noChangeAspect="1"/>
          </p:cNvPicPr>
          <p:nvPr/>
        </p:nvPicPr>
        <p:blipFill>
          <a:blip r:embed="rId7"/>
          <a:stretch>
            <a:fillRect/>
          </a:stretch>
        </p:blipFill>
        <p:spPr>
          <a:xfrm>
            <a:off x="9050228" y="4395475"/>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xmlns=""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7F2879-46A6-48A6-92B1-2AD826D2F856}"/>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xmlns=""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xmlns=""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xmlns=""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xmlns=""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xmlns=""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xmlns=""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xmlns=""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C8A8149-B274-4AB1-A965-A2CE5545F3F7}"/>
              </a:ext>
            </a:extLst>
          </p:cNvPr>
          <p:cNvSpPr>
            <a:spLocks noGrp="1"/>
          </p:cNvSpPr>
          <p:nvPr>
            <p:ph type="title"/>
          </p:nvPr>
        </p:nvSpPr>
        <p:spPr/>
        <p:txBody>
          <a:bodyPr/>
          <a:lstStyle/>
          <a:p>
            <a:r>
              <a:rPr lang="en-US" dirty="0"/>
              <a:t>Visualization</a:t>
            </a:r>
            <a:endParaRPr lang="en-IN" dirty="0"/>
          </a:p>
        </p:txBody>
      </p:sp>
      <p:sp>
        <p:nvSpPr>
          <p:cNvPr id="5" name="Content Placeholder 4">
            <a:extLst>
              <a:ext uri="{FF2B5EF4-FFF2-40B4-BE49-F238E27FC236}">
                <a16:creationId xmlns:a16="http://schemas.microsoft.com/office/drawing/2014/main" xmlns="" id="{3DF2031A-238B-49A9-8ABB-8CBA0FD18DB7}"/>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3485A4-80CE-4FE0-9EFC-8750D1114D8A}"/>
              </a:ext>
            </a:extLst>
          </p:cNvPr>
          <p:cNvSpPr>
            <a:spLocks noGrp="1"/>
          </p:cNvSpPr>
          <p:nvPr>
            <p:ph type="title"/>
          </p:nvPr>
        </p:nvSpPr>
        <p:spPr/>
        <p:txBody>
          <a:bodyPr/>
          <a:lstStyle/>
          <a:p>
            <a:r>
              <a:rPr lang="en-US" dirty="0"/>
              <a:t>Univariate Analysis:</a:t>
            </a:r>
            <a:endParaRPr lang="en-IN" dirty="0"/>
          </a:p>
        </p:txBody>
      </p:sp>
      <p:pic>
        <p:nvPicPr>
          <p:cNvPr id="6" name="Picture Placeholder 5">
            <a:extLst>
              <a:ext uri="{FF2B5EF4-FFF2-40B4-BE49-F238E27FC236}">
                <a16:creationId xmlns:a16="http://schemas.microsoft.com/office/drawing/2014/main" xmlns=""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018" b="23018"/>
          <a:stretch>
            <a:fillRect/>
          </a:stretch>
        </p:blipFill>
        <p:spPr>
          <a:xfrm>
            <a:off x="1228391" y="1803400"/>
            <a:ext cx="6788343" cy="4292599"/>
          </a:xfrm>
        </p:spPr>
      </p:pic>
      <p:sp>
        <p:nvSpPr>
          <p:cNvPr id="4" name="Text Placeholder 3">
            <a:extLst>
              <a:ext uri="{FF2B5EF4-FFF2-40B4-BE49-F238E27FC236}">
                <a16:creationId xmlns:a16="http://schemas.microsoft.com/office/drawing/2014/main" xmlns=""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ECB0E5-5A24-42AC-80F1-8C561ED0B3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218882" y="1803400"/>
            <a:ext cx="6788343" cy="4292599"/>
          </a:xfrm>
        </p:spPr>
      </p:pic>
      <p:sp>
        <p:nvSpPr>
          <p:cNvPr id="4" name="Text Placeholder 3">
            <a:extLst>
              <a:ext uri="{FF2B5EF4-FFF2-40B4-BE49-F238E27FC236}">
                <a16:creationId xmlns:a16="http://schemas.microsoft.com/office/drawing/2014/main" xmlns="" id="{46961274-F841-4528-96A4-410DD501F9E7}"/>
              </a:ext>
            </a:extLst>
          </p:cNvPr>
          <p:cNvSpPr>
            <a:spLocks noGrp="1"/>
          </p:cNvSpPr>
          <p:nvPr>
            <p:ph type="body" sz="half" idx="2"/>
          </p:nvPr>
        </p:nvSpPr>
        <p:spPr>
          <a:xfrm>
            <a:off x="8304212" y="1822388"/>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94502E-09A4-4EE7-A300-623CF490C0F9}"/>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85482" y="1803400"/>
            <a:ext cx="6788343" cy="4292599"/>
          </a:xfrm>
        </p:spPr>
      </p:pic>
      <p:sp>
        <p:nvSpPr>
          <p:cNvPr id="4" name="Text Placeholder 3">
            <a:extLst>
              <a:ext uri="{FF2B5EF4-FFF2-40B4-BE49-F238E27FC236}">
                <a16:creationId xmlns:a16="http://schemas.microsoft.com/office/drawing/2014/main" xmlns="" id="{DF649DA7-8D75-4ADF-B484-5F364206BB87}"/>
              </a:ext>
            </a:extLst>
          </p:cNvPr>
          <p:cNvSpPr>
            <a:spLocks noGrp="1"/>
          </p:cNvSpPr>
          <p:nvPr>
            <p:ph type="body" sz="half" idx="2"/>
          </p:nvPr>
        </p:nvSpPr>
        <p:spPr>
          <a:xfrm>
            <a:off x="8380412" y="1804633"/>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22A688-30D3-4DDB-B80E-F00CA2D66B3D}"/>
              </a:ext>
            </a:extLst>
          </p:cNvPr>
          <p:cNvSpPr>
            <a:spLocks noGrp="1"/>
          </p:cNvSpPr>
          <p:nvPr>
            <p:ph type="title"/>
          </p:nvPr>
        </p:nvSpPr>
        <p:spPr/>
        <p:txBody>
          <a:bodyPr/>
          <a:lstStyle/>
          <a:p>
            <a:r>
              <a:rPr lang="en-US" dirty="0"/>
              <a:t>Bivariate Analysis:</a:t>
            </a:r>
            <a:endParaRPr lang="en-IN" dirty="0"/>
          </a:p>
        </p:txBody>
      </p:sp>
      <p:pic>
        <p:nvPicPr>
          <p:cNvPr id="6" name="Picture Placeholder 5">
            <a:extLst>
              <a:ext uri="{FF2B5EF4-FFF2-40B4-BE49-F238E27FC236}">
                <a16:creationId xmlns:a16="http://schemas.microsoft.com/office/drawing/2014/main" xmlns=""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552" b="23552"/>
          <a:stretch>
            <a:fillRect/>
          </a:stretch>
        </p:blipFill>
        <p:spPr>
          <a:xfrm>
            <a:off x="1141412" y="1801920"/>
            <a:ext cx="6911187" cy="4370279"/>
          </a:xfrm>
        </p:spPr>
      </p:pic>
      <p:sp>
        <p:nvSpPr>
          <p:cNvPr id="4" name="Text Placeholder 3">
            <a:extLst>
              <a:ext uri="{FF2B5EF4-FFF2-40B4-BE49-F238E27FC236}">
                <a16:creationId xmlns:a16="http://schemas.microsoft.com/office/drawing/2014/main" xmlns="" id="{02CBFDFA-5E37-4A81-8A32-3DC66538AB2C}"/>
              </a:ext>
            </a:extLst>
          </p:cNvPr>
          <p:cNvSpPr>
            <a:spLocks noGrp="1"/>
          </p:cNvSpPr>
          <p:nvPr>
            <p:ph type="body" sz="half" idx="2"/>
          </p:nvPr>
        </p:nvSpPr>
        <p:spPr>
          <a:xfrm>
            <a:off x="8380412" y="1801920"/>
            <a:ext cx="2844060" cy="4165600"/>
          </a:xfrm>
        </p:spPr>
        <p:txBody>
          <a:bodyPr>
            <a:normAutofit lnSpcReduction="10000"/>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xmlns="" id="{53858387-D213-40C3-A9E6-0326D1E9E957}"/>
              </a:ext>
            </a:extLst>
          </p:cNvPr>
          <p:cNvSpPr>
            <a:spLocks noGrp="1"/>
          </p:cNvSpPr>
          <p:nvPr>
            <p:ph type="body" sz="half" idx="2"/>
          </p:nvPr>
        </p:nvSpPr>
        <p:spPr>
          <a:xfrm>
            <a:off x="8304212" y="1851339"/>
            <a:ext cx="2844060" cy="4165600"/>
          </a:xfrm>
        </p:spPr>
        <p:txBody>
          <a:bodyPr>
            <a:normAutofit lnSpcReduction="10000"/>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a16="http://schemas.microsoft.com/office/drawing/2014/main" xmlns="" id="{51A9F3B0-D1CC-4C69-B0AD-F616B3E0CE8A}"/>
              </a:ext>
            </a:extLst>
          </p:cNvPr>
          <p:cNvSpPr>
            <a:spLocks noGrp="1"/>
          </p:cNvSpPr>
          <p:nvPr>
            <p:ph type="pic" idx="1"/>
          </p:nvPr>
        </p:nvSpPr>
        <p:spPr/>
      </p:sp>
      <p:pic>
        <p:nvPicPr>
          <p:cNvPr id="10" name="Picture 9">
            <a:extLst>
              <a:ext uri="{FF2B5EF4-FFF2-40B4-BE49-F238E27FC236}">
                <a16:creationId xmlns:a16="http://schemas.microsoft.com/office/drawing/2014/main" xmlns=""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D41DF9-D44A-4B15-B8C1-106BC5BA68F2}"/>
              </a:ext>
            </a:extLst>
          </p:cNvPr>
          <p:cNvSpPr>
            <a:spLocks noGrp="1"/>
          </p:cNvSpPr>
          <p:nvPr>
            <p:ph type="title"/>
          </p:nvPr>
        </p:nvSpPr>
        <p:spPr/>
        <p:txBody>
          <a:bodyPr/>
          <a:lstStyle/>
          <a:p>
            <a:r>
              <a:rPr lang="en-US" dirty="0"/>
              <a:t>Multivariate Analysis:</a:t>
            </a:r>
            <a:endParaRPr lang="en-IN" dirty="0"/>
          </a:p>
        </p:txBody>
      </p:sp>
      <p:sp>
        <p:nvSpPr>
          <p:cNvPr id="4" name="Text Placeholder 3">
            <a:extLst>
              <a:ext uri="{FF2B5EF4-FFF2-40B4-BE49-F238E27FC236}">
                <a16:creationId xmlns:a16="http://schemas.microsoft.com/office/drawing/2014/main" xmlns="" id="{3C1D7C8B-0AAE-43D7-B320-6DA666D2B8D8}"/>
              </a:ext>
            </a:extLst>
          </p:cNvPr>
          <p:cNvSpPr>
            <a:spLocks noGrp="1"/>
          </p:cNvSpPr>
          <p:nvPr>
            <p:ph type="body" sz="half" idx="2"/>
          </p:nvPr>
        </p:nvSpPr>
        <p:spPr/>
        <p:txBody>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a16="http://schemas.microsoft.com/office/drawing/2014/main" xmlns="" id="{1C3AE01E-F538-400A-B2ED-EF8D4102656E}"/>
              </a:ext>
            </a:extLst>
          </p:cNvPr>
          <p:cNvSpPr>
            <a:spLocks noGrp="1"/>
          </p:cNvSpPr>
          <p:nvPr>
            <p:ph type="pic" idx="1"/>
          </p:nvPr>
        </p:nvSpPr>
        <p:spPr/>
      </p:sp>
      <p:pic>
        <p:nvPicPr>
          <p:cNvPr id="14" name="Picture 13">
            <a:extLst>
              <a:ext uri="{FF2B5EF4-FFF2-40B4-BE49-F238E27FC236}">
                <a16:creationId xmlns:a16="http://schemas.microsoft.com/office/drawing/2014/main" xmlns=""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sp>
        <p:nvSpPr>
          <p:cNvPr id="14" name="Content Placeholder 13"/>
          <p:cNvSpPr>
            <a:spLocks noGrp="1"/>
          </p:cNvSpPr>
          <p:nvPr>
            <p:ph idx="1"/>
          </p:nvPr>
        </p:nvSpPr>
        <p:spPr>
          <a:xfrm>
            <a:off x="1218883" y="2209800"/>
            <a:ext cx="5942329" cy="3505200"/>
          </a:xfrm>
        </p:spPr>
        <p:txBody>
          <a:bodyPr>
            <a:normAutofit fontScale="92500" lnSpcReduction="10000"/>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pic>
        <p:nvPicPr>
          <p:cNvPr id="5" name="Picture 4">
            <a:extLst>
              <a:ext uri="{FF2B5EF4-FFF2-40B4-BE49-F238E27FC236}">
                <a16:creationId xmlns:a16="http://schemas.microsoft.com/office/drawing/2014/main" xmlns=""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5B0C92-CEE9-445B-B7AF-14ABD72899BE}"/>
              </a:ext>
            </a:extLst>
          </p:cNvPr>
          <p:cNvSpPr>
            <a:spLocks noGrp="1"/>
          </p:cNvSpPr>
          <p:nvPr>
            <p:ph type="title"/>
          </p:nvPr>
        </p:nvSpPr>
        <p:spPr/>
        <p:txBody>
          <a:bodyPr/>
          <a:lstStyle/>
          <a:p>
            <a:r>
              <a:rPr lang="en-US" dirty="0"/>
              <a:t>Correlation between the columns:</a:t>
            </a:r>
            <a:endParaRPr lang="en-IN" dirty="0"/>
          </a:p>
        </p:txBody>
      </p:sp>
      <p:pic>
        <p:nvPicPr>
          <p:cNvPr id="6" name="Picture Placeholder 5">
            <a:extLst>
              <a:ext uri="{FF2B5EF4-FFF2-40B4-BE49-F238E27FC236}">
                <a16:creationId xmlns:a16="http://schemas.microsoft.com/office/drawing/2014/main" xmlns=""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308" b="6308"/>
          <a:stretch>
            <a:fillRect/>
          </a:stretch>
        </p:blipFill>
        <p:spPr>
          <a:xfrm>
            <a:off x="1141412" y="1803400"/>
            <a:ext cx="6788344" cy="4292599"/>
          </a:xfrm>
        </p:spPr>
      </p:pic>
      <p:sp>
        <p:nvSpPr>
          <p:cNvPr id="4" name="Text Placeholder 3">
            <a:extLst>
              <a:ext uri="{FF2B5EF4-FFF2-40B4-BE49-F238E27FC236}">
                <a16:creationId xmlns:a16="http://schemas.microsoft.com/office/drawing/2014/main" xmlns=""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Inference</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09930CF6-587B-41BD-8450-4E5497D36971}"/>
              </a:ext>
            </a:extLst>
          </p:cNvPr>
          <p:cNvSpPr>
            <a:spLocks noGrp="1"/>
          </p:cNvSpPr>
          <p:nvPr>
            <p:ph type="title"/>
          </p:nvPr>
        </p:nvSpPr>
        <p:spPr/>
        <p:txBody>
          <a:bodyPr/>
          <a:lstStyle/>
          <a:p>
            <a:r>
              <a:rPr lang="en-IN" dirty="0"/>
              <a:t>1. Amazon.com</a:t>
            </a:r>
          </a:p>
        </p:txBody>
      </p:sp>
      <p:sp>
        <p:nvSpPr>
          <p:cNvPr id="22" name="Content Placeholder 21">
            <a:extLst>
              <a:ext uri="{FF2B5EF4-FFF2-40B4-BE49-F238E27FC236}">
                <a16:creationId xmlns:a16="http://schemas.microsoft.com/office/drawing/2014/main" xmlns="" id="{BBC6179C-89A5-433B-883F-C6B1FE8F3855}"/>
              </a:ext>
            </a:extLst>
          </p:cNvPr>
          <p:cNvSpPr>
            <a:spLocks noGrp="1"/>
          </p:cNvSpPr>
          <p:nvPr>
            <p:ph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sp>
        <p:nvSpPr>
          <p:cNvPr id="23" name="Text Placeholder 22">
            <a:extLst>
              <a:ext uri="{FF2B5EF4-FFF2-40B4-BE49-F238E27FC236}">
                <a16:creationId xmlns:a16="http://schemas.microsoft.com/office/drawing/2014/main" xmlns="" id="{68EC92B0-A4C4-4B78-BA44-6812F8A8C975}"/>
              </a:ext>
            </a:extLst>
          </p:cNvPr>
          <p:cNvSpPr>
            <a:spLocks noGrp="1"/>
          </p:cNvSpPr>
          <p:nvPr>
            <p:ph type="body" sz="half" idx="2"/>
          </p:nvPr>
        </p:nvSpPr>
        <p:spPr/>
        <p:txBody>
          <a:bodyPr/>
          <a:lstStyle/>
          <a:p>
            <a:r>
              <a:rPr lang="en-US" dirty="0"/>
              <a:t>Online Store Company:</a:t>
            </a:r>
            <a:endParaRPr lang="en-IN" dirty="0"/>
          </a:p>
        </p:txBody>
      </p:sp>
      <p:pic>
        <p:nvPicPr>
          <p:cNvPr id="25" name="Picture 24">
            <a:extLst>
              <a:ext uri="{FF2B5EF4-FFF2-40B4-BE49-F238E27FC236}">
                <a16:creationId xmlns:a16="http://schemas.microsoft.com/office/drawing/2014/main" xmlns=""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A0F52-4B40-499C-8C85-34E9F3B8FFAA}"/>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xmlns="" id="{994F94CD-CAE3-4A4C-94DC-3FA150634393}"/>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sp>
        <p:nvSpPr>
          <p:cNvPr id="4" name="Text Placeholder 3">
            <a:extLst>
              <a:ext uri="{FF2B5EF4-FFF2-40B4-BE49-F238E27FC236}">
                <a16:creationId xmlns:a16="http://schemas.microsoft.com/office/drawing/2014/main" xmlns="" id="{B7540F1F-C302-4F75-A27C-F4DE5EEAEE63}"/>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63FB6-C4B8-45DE-805B-D07C4F459899}"/>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xmlns="" id="{F70BF002-9ED3-4FED-B593-3A580874BBE2}"/>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sp>
        <p:nvSpPr>
          <p:cNvPr id="4" name="Text Placeholder 3">
            <a:extLst>
              <a:ext uri="{FF2B5EF4-FFF2-40B4-BE49-F238E27FC236}">
                <a16:creationId xmlns:a16="http://schemas.microsoft.com/office/drawing/2014/main" xmlns="" id="{D92836CF-951D-4952-B67C-0653482E7B1D}"/>
              </a:ext>
            </a:extLst>
          </p:cNvPr>
          <p:cNvSpPr>
            <a:spLocks noGrp="1"/>
          </p:cNvSpPr>
          <p:nvPr>
            <p:ph type="body" sz="half" idx="2"/>
          </p:nvPr>
        </p:nvSpPr>
        <p:spPr>
          <a:xfrm>
            <a:off x="8125883" y="1830033"/>
            <a:ext cx="2844060" cy="4267201"/>
          </a:xfrm>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6C8859-43E8-4BFE-98AC-497BD3FA0EBD}"/>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xmlns="" id="{F493C49C-DF62-4A21-9C61-C64725893AE0}"/>
              </a:ext>
            </a:extLst>
          </p:cNvPr>
          <p:cNvSpPr>
            <a:spLocks noGrp="1"/>
          </p:cNvSpPr>
          <p:nvPr>
            <p:ph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sp>
        <p:nvSpPr>
          <p:cNvPr id="4" name="Text Placeholder 3">
            <a:extLst>
              <a:ext uri="{FF2B5EF4-FFF2-40B4-BE49-F238E27FC236}">
                <a16:creationId xmlns:a16="http://schemas.microsoft.com/office/drawing/2014/main" xmlns="" id="{E8904F91-DC13-4810-8069-C2A4A7668257}"/>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DA301-7142-4E2D-9760-0621AD3FBE12}"/>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xmlns="" id="{8CE6A7EA-32DB-4EF2-A841-57C5F3D0CA3F}"/>
              </a:ext>
            </a:extLst>
          </p:cNvPr>
          <p:cNvSpPr>
            <a:spLocks noGrp="1"/>
          </p:cNvSpPr>
          <p:nvPr>
            <p:ph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sp>
        <p:nvSpPr>
          <p:cNvPr id="4" name="Text Placeholder 3">
            <a:extLst>
              <a:ext uri="{FF2B5EF4-FFF2-40B4-BE49-F238E27FC236}">
                <a16:creationId xmlns:a16="http://schemas.microsoft.com/office/drawing/2014/main" xmlns="" id="{24A2F532-C14E-4AA4-BB1F-538FFB5DF951}"/>
              </a:ext>
            </a:extLst>
          </p:cNvPr>
          <p:cNvSpPr>
            <a:spLocks noGrp="1"/>
          </p:cNvSpPr>
          <p:nvPr>
            <p:ph type="body" sz="half" idx="2"/>
          </p:nvPr>
        </p:nvSpPr>
        <p:spPr/>
        <p:txBody>
          <a:bodyPr/>
          <a:lstStyle/>
          <a:p>
            <a:r>
              <a:rPr lang="en-US" dirty="0"/>
              <a:t>Online Store Company:</a:t>
            </a:r>
            <a:endParaRPr lang="en-IN" dirty="0"/>
          </a:p>
        </p:txBody>
      </p:sp>
      <p:pic>
        <p:nvPicPr>
          <p:cNvPr id="6" name="Picture 5">
            <a:extLst>
              <a:ext uri="{FF2B5EF4-FFF2-40B4-BE49-F238E27FC236}">
                <a16:creationId xmlns:a16="http://schemas.microsoft.com/office/drawing/2014/main" xmlns=""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981200"/>
            <a:ext cx="9751060" cy="4267200"/>
          </a:xfrm>
        </p:spPr>
        <p:txBody>
          <a:bodyPr>
            <a:normAutofit lnSpcReduction="1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13212" y="2743200"/>
            <a:ext cx="3900107" cy="861774"/>
          </a:xfrm>
          <a:prstGeom prst="rect">
            <a:avLst/>
          </a:prstGeom>
          <a:noFill/>
        </p:spPr>
        <p:txBody>
          <a:bodyPr wrap="none" rtlCol="0">
            <a:spAutoFit/>
          </a:bodyPr>
          <a:lstStyle/>
          <a:p>
            <a:r>
              <a:rPr lang="en-IN" sz="5000" dirty="0" smtClean="0"/>
              <a:t>THANK YOU</a:t>
            </a:r>
            <a:endParaRPr lang="en-IN" sz="5000" dirty="0"/>
          </a:p>
        </p:txBody>
      </p:sp>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Problem Statement</a:t>
            </a:r>
          </a:p>
        </p:txBody>
      </p:sp>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xmlns=""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1735D96-E10B-4817-8C1F-175E1C737FF6}"/>
              </a:ext>
            </a:extLst>
          </p:cNvPr>
          <p:cNvSpPr>
            <a:spLocks noGrp="1"/>
          </p:cNvSpPr>
          <p:nvPr>
            <p:ph type="title"/>
          </p:nvPr>
        </p:nvSpPr>
        <p:spPr/>
        <p:txBody>
          <a:bodyPr/>
          <a:lstStyle/>
          <a:p>
            <a:r>
              <a:rPr lang="en-IN" sz="3200" dirty="0"/>
              <a:t>Objective</a:t>
            </a:r>
            <a:endParaRPr lang="en-IN" dirty="0"/>
          </a:p>
        </p:txBody>
      </p:sp>
      <p:sp>
        <p:nvSpPr>
          <p:cNvPr id="5" name="Content Placeholder 4">
            <a:extLst>
              <a:ext uri="{FF2B5EF4-FFF2-40B4-BE49-F238E27FC236}">
                <a16:creationId xmlns:a16="http://schemas.microsoft.com/office/drawing/2014/main" xmlns=""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potx" id="{C5FD5170-17AC-4815-968A-FDC1AAB6E99D}" vid="{74C691A5-1550-4555-B870-169F3443F41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2.xml><?xml version="1.0" encoding="utf-8"?>
<ds:datastoreItem xmlns:ds="http://schemas.openxmlformats.org/officeDocument/2006/customXml" ds:itemID="{4ED80E12-3BE9-4746-820E-FFB249F467F2}">
  <ds:schemaRefs>
    <ds:schemaRef ds:uri="http://schemas.microsoft.com/office/2006/documentManagement/type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313</TotalTime>
  <Words>1865</Words>
  <Application>Microsoft Office PowerPoint</Application>
  <PresentationFormat>Custom</PresentationFormat>
  <Paragraphs>190</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vt:lpstr>
      <vt:lpstr>Constantia</vt:lpstr>
      <vt:lpstr>Constantia (Body)</vt:lpstr>
      <vt:lpstr>Wingdings</vt:lpstr>
      <vt:lpstr>Books Classic 16x9</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Piyush</cp:lastModifiedBy>
  <cp:revision>37</cp:revision>
  <dcterms:created xsi:type="dcterms:W3CDTF">2021-09-16T06:05:54Z</dcterms:created>
  <dcterms:modified xsi:type="dcterms:W3CDTF">2021-11-13T06:43:35Z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